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501F-3587-FFD0-A4B9-04100DC3F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E9C09-4F2F-AAB5-3DCD-9DBD836DE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2354-09AB-5F5A-B92F-BEE6D32F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CC793-1A55-A9E2-3F05-316B6BBF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23E4A-3990-FEA9-9AE6-F7FCEB96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7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7E89-B072-1059-E33E-EBC5E4C9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BDDC6-BFA4-E029-82C8-4723B9F3B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CCD3B-5B0C-0D6C-DB76-7A070CD20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9F073-490E-78FF-5913-036E889F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6FFEC-8091-7E38-EB2A-58F2B079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AE0DFB-5CB3-81AF-01DA-B979879E9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D43B7-8115-11A9-7109-1F006CB91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5E479-853C-C296-E2A6-157A42E9A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6893C-8C42-7FAA-8EEB-40B8BA4D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D96F-A366-D0F4-D1FE-438FA346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5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21B0-B09C-65EB-7A8B-166DF81C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F93F-34F9-653B-9D68-DEFD24A03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62E3E-0FB3-0EA1-430C-725F0724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17827-202F-76BB-32A1-BDBAB5CC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9DD6-6F86-0EC9-9B85-9E2283AB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7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A413-E68A-9A7F-709A-FB3FFD08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B028-A1A3-A8BF-2505-D33A7E6A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C032-9611-3D4D-5ED2-F163CBE0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1EE01-31F7-D152-AE68-4451D1EC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6357D-7197-D9D5-D92A-DEB59BB8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1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2BDD6-B162-CA9E-DC4E-CCBF0CCC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EE450-78E8-2DF6-34C9-E06BA3334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84DDC-3975-29BB-A694-C3454FBEE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401C-A6C0-9A9D-1B8B-4B1751229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028EC-6FCD-CFF8-F29F-5C4A2EA2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C2C16-25F2-5B34-078A-1F3B3D61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3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A1F7F-BD50-C1FA-B2A4-4113D406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B24A3-D759-0CFB-5EF1-C0D3DA14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8C1C1-C2D8-CD18-DB89-271535737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B578B-2869-FDEF-1E6E-5662266D7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662FA-B117-C182-5CEB-E432DA282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FDFE7D-5E88-C82F-0DEA-00E8F46F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DEDF2-98AC-CB5F-8DB0-C8E60D99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0E97D-6C46-C851-9378-3D2D5D5C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8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DC6-BFCB-B8EB-3F78-F8A022E1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81968-779B-91D6-4CE3-B798E638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13161-5F98-AEBA-431B-12658F29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E858F-523D-1330-ED86-38CFCD04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9B2A8-DE9B-1A65-909E-92585EF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48433-B6E2-A220-1C8F-C6F3DDFE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810F3-37C3-ABE3-C6C3-96FAE424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4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49C0-52A6-2F0B-F7E6-EFC88654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5859E-1AEF-56D7-8BAD-24D47DF0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17CCE-1431-B92D-3858-9AC534BA1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538E9-2D9A-DA03-1D77-EB09B755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7AED4-6289-5FE8-886E-09A12722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3A17F-C382-0A67-CFB1-8DBE470E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FBF0-AF18-294E-1973-75A76166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B04BC-5C06-5185-E5E6-ED18B5297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172FB-92FB-10D6-AAA1-7CBDEB795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22D30-103B-0F4A-3B57-9A427D8E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868EE-3A73-7DB5-5975-E6D61EB5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41F23-D866-6204-28D0-0479B79A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4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E786C-0003-A8FB-0193-FFFE65B8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024FB-1C4E-6603-0B4B-C348A754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F3CA0-B336-C849-5072-F883A755B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514E7-AC15-4AE9-9F1B-18A2C5CB2EE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1608B-E5DD-85E7-4DB9-D0FB4C988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81045-47EA-8575-3B7D-F07060755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B21DD-D6C7-4AC4-82F8-FEEFEB5F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7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6444-7FB0-4FED-6B8B-5EBADA1C5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CB75E-6348-3B1F-F41F-355A606D2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Compliance Summary Review">
            <a:hlinkClick r:id="" action="ppaction://media"/>
            <a:extLst>
              <a:ext uri="{FF2B5EF4-FFF2-40B4-BE49-F238E27FC236}">
                <a16:creationId xmlns:a16="http://schemas.microsoft.com/office/drawing/2014/main" id="{06B45E85-3793-8454-5884-0FAFC7CA99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2024-11-25T14:42:06Z</dcterms:created>
  <dcterms:modified xsi:type="dcterms:W3CDTF">2024-11-25T14:43:24Z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2024-11-25T14:43:23Z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243b3b28-be2c-491d-a401-f1be2f027da6</vt:lpwstr>
  </property>
  <property fmtid="{D5CDD505-2E9C-101B-9397-08002B2CF9AE}" pid="8" name="MSIP_Label_ea60d57e-af5b-4752-ac57-3e4f28ca11dc_ContentBits">
    <vt:lpwstr>0</vt:lpwstr>
  </property>
</Properties>
</file>